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6" r:id="rId4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7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fr-FR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81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3771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2702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7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fr-FR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7217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3495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fr-FR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fr-FR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745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354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886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fr-FR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0061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fr-FR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fr-FR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3898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593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92CB50F7-A60B-906C-6455-45D761DE6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2440"/>
            <a:ext cx="9906000" cy="641556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8BFB43-CFCC-6A7F-F849-4C12A2A69030}"/>
              </a:ext>
            </a:extLst>
          </p:cNvPr>
          <p:cNvSpPr txBox="1"/>
          <p:nvPr/>
        </p:nvSpPr>
        <p:spPr>
          <a:xfrm>
            <a:off x="371475" y="3718346"/>
            <a:ext cx="430037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en-US" sz="20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まちづくりへの効果</a:t>
            </a:r>
            <a:r>
              <a:rPr lang="fr-FR" altLang="ja-JP" sz="20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１６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字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７行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F67D115-C579-CC58-37CD-5895663A337F}"/>
              </a:ext>
            </a:extLst>
          </p:cNvPr>
          <p:cNvSpPr txBox="1"/>
          <p:nvPr/>
        </p:nvSpPr>
        <p:spPr>
          <a:xfrm>
            <a:off x="5217992" y="2164224"/>
            <a:ext cx="4300377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事業内容・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したいこと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１６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字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２行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3BAC13-F00F-3981-D367-C9444AC15C0A}"/>
              </a:ext>
            </a:extLst>
          </p:cNvPr>
          <p:cNvSpPr txBox="1"/>
          <p:nvPr/>
        </p:nvSpPr>
        <p:spPr>
          <a:xfrm>
            <a:off x="5217994" y="579198"/>
            <a:ext cx="4300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事業名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8CE1EFC-5837-C674-42D5-558CDF8016EB}"/>
              </a:ext>
            </a:extLst>
          </p:cNvPr>
          <p:cNvSpPr txBox="1"/>
          <p:nvPr/>
        </p:nvSpPr>
        <p:spPr>
          <a:xfrm>
            <a:off x="5217993" y="1372714"/>
            <a:ext cx="4300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団体名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38E1F1-FB25-AA8E-8602-3B268047F24D}"/>
              </a:ext>
            </a:extLst>
          </p:cNvPr>
          <p:cNvSpPr txBox="1"/>
          <p:nvPr/>
        </p:nvSpPr>
        <p:spPr>
          <a:xfrm>
            <a:off x="371474" y="579198"/>
            <a:ext cx="430037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  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事業内容がわかる写真・イラスト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09DB39A-E105-A598-41F6-D75C04DAD6A1}"/>
              </a:ext>
            </a:extLst>
          </p:cNvPr>
          <p:cNvSpPr txBox="1"/>
          <p:nvPr/>
        </p:nvSpPr>
        <p:spPr>
          <a:xfrm>
            <a:off x="8557260" y="67448"/>
            <a:ext cx="131064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様  式  ４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930246A-2334-EF19-72DA-255FF2EEE3EF}"/>
              </a:ext>
            </a:extLst>
          </p:cNvPr>
          <p:cNvSpPr txBox="1"/>
          <p:nvPr/>
        </p:nvSpPr>
        <p:spPr>
          <a:xfrm>
            <a:off x="-1" y="44588"/>
            <a:ext cx="49842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【</a:t>
            </a:r>
            <a:r>
              <a: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パターン１</a:t>
            </a:r>
            <a:r>
              <a:rPr kumimoji="1" lang="en-US" altLang="ja-JP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】</a:t>
            </a:r>
            <a:r>
              <a: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写真・イラスト提出のレポート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1CE6620-F3E0-400A-29D4-81518259FB0B}"/>
              </a:ext>
            </a:extLst>
          </p:cNvPr>
          <p:cNvSpPr txBox="1"/>
          <p:nvPr/>
        </p:nvSpPr>
        <p:spPr>
          <a:xfrm>
            <a:off x="4892831" y="109592"/>
            <a:ext cx="346630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※</a:t>
            </a:r>
            <a:r>
              <a:rPr kumimoji="1" lang="ja-JP" altLang="en-US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パターン１または２　どちらか一方のみ提出</a:t>
            </a:r>
          </a:p>
        </p:txBody>
      </p:sp>
    </p:spTree>
    <p:extLst>
      <p:ext uri="{BB962C8B-B14F-4D97-AF65-F5344CB8AC3E}">
        <p14:creationId xmlns:p14="http://schemas.microsoft.com/office/powerpoint/2010/main" val="374212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92CB50F7-A60B-906C-6455-45D761DE6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" y="467558"/>
            <a:ext cx="9898379" cy="636404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F67D115-C579-CC58-37CD-5895663A337F}"/>
              </a:ext>
            </a:extLst>
          </p:cNvPr>
          <p:cNvSpPr txBox="1"/>
          <p:nvPr/>
        </p:nvSpPr>
        <p:spPr>
          <a:xfrm>
            <a:off x="5217993" y="2189357"/>
            <a:ext cx="4300377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事業内容・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したいこと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</a:p>
          <a:p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１６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字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６行</a:t>
            </a:r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まちづくりへの効果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１６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字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６行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3BAC13-F00F-3981-D367-C9444AC15C0A}"/>
              </a:ext>
            </a:extLst>
          </p:cNvPr>
          <p:cNvSpPr txBox="1"/>
          <p:nvPr/>
        </p:nvSpPr>
        <p:spPr>
          <a:xfrm>
            <a:off x="5217994" y="632538"/>
            <a:ext cx="4300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事業名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8CE1EFC-5837-C674-42D5-558CDF8016EB}"/>
              </a:ext>
            </a:extLst>
          </p:cNvPr>
          <p:cNvSpPr txBox="1"/>
          <p:nvPr/>
        </p:nvSpPr>
        <p:spPr>
          <a:xfrm>
            <a:off x="5233233" y="1447072"/>
            <a:ext cx="4300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団体名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5EF46D6-0986-D7C8-DE50-90CBA33C4C46}"/>
              </a:ext>
            </a:extLst>
          </p:cNvPr>
          <p:cNvSpPr txBox="1"/>
          <p:nvPr/>
        </p:nvSpPr>
        <p:spPr>
          <a:xfrm>
            <a:off x="371474" y="609678"/>
            <a:ext cx="430037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 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事業内容がわかる写真・イラスト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A1FF234-4807-85A7-6BDE-0A4A696D961E}"/>
              </a:ext>
            </a:extLst>
          </p:cNvPr>
          <p:cNvSpPr txBox="1"/>
          <p:nvPr/>
        </p:nvSpPr>
        <p:spPr>
          <a:xfrm>
            <a:off x="371473" y="3729136"/>
            <a:ext cx="430037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 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事業内容がわかる写真・イラスト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B64D7C6-5431-371D-69FA-AB8ADF031F0C}"/>
              </a:ext>
            </a:extLst>
          </p:cNvPr>
          <p:cNvSpPr txBox="1"/>
          <p:nvPr/>
        </p:nvSpPr>
        <p:spPr>
          <a:xfrm>
            <a:off x="8564880" y="67448"/>
            <a:ext cx="131064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様  式  ４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2DD6D73-D2BF-63FA-E0BF-E3F478B47116}"/>
              </a:ext>
            </a:extLst>
          </p:cNvPr>
          <p:cNvSpPr txBox="1"/>
          <p:nvPr/>
        </p:nvSpPr>
        <p:spPr>
          <a:xfrm>
            <a:off x="30479" y="36968"/>
            <a:ext cx="520275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【</a:t>
            </a:r>
            <a:r>
              <a: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パターン２</a:t>
            </a:r>
            <a:r>
              <a:rPr kumimoji="1" lang="en-US" altLang="ja-JP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】</a:t>
            </a:r>
            <a:r>
              <a: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写真・イラスト提出のレポート 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13DAF59-53E2-B9B9-0B6E-83F900BDCAFC}"/>
              </a:ext>
            </a:extLst>
          </p:cNvPr>
          <p:cNvSpPr txBox="1"/>
          <p:nvPr/>
        </p:nvSpPr>
        <p:spPr>
          <a:xfrm>
            <a:off x="4921603" y="96194"/>
            <a:ext cx="353659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※</a:t>
            </a:r>
            <a:r>
              <a:rPr kumimoji="1" lang="ja-JP" altLang="en-US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パターン１または２　どちらか一方のみ提出</a:t>
            </a:r>
          </a:p>
        </p:txBody>
      </p:sp>
    </p:spTree>
    <p:extLst>
      <p:ext uri="{BB962C8B-B14F-4D97-AF65-F5344CB8AC3E}">
        <p14:creationId xmlns:p14="http://schemas.microsoft.com/office/powerpoint/2010/main" val="963000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92CB50F7-A60B-906C-6455-45D761DE6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9580"/>
            <a:ext cx="9906000" cy="643842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8BFB43-CFCC-6A7F-F849-4C12A2A69030}"/>
              </a:ext>
            </a:extLst>
          </p:cNvPr>
          <p:cNvSpPr txBox="1"/>
          <p:nvPr/>
        </p:nvSpPr>
        <p:spPr>
          <a:xfrm>
            <a:off x="371474" y="3710703"/>
            <a:ext cx="430037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まちづくりへの効果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</a:p>
          <a:p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文字の大きさ・字体（大きさ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ポイント・フォント）は変えないでください。</a:t>
            </a:r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必要に応じて、文字に色やマーカーをつけることは可とします。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F67D115-C579-CC58-37CD-5895663A337F}"/>
              </a:ext>
            </a:extLst>
          </p:cNvPr>
          <p:cNvSpPr txBox="1"/>
          <p:nvPr/>
        </p:nvSpPr>
        <p:spPr>
          <a:xfrm>
            <a:off x="5217992" y="2179464"/>
            <a:ext cx="4300377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事業内容・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したいこと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文字の大きさ・字体（大きさ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ポイント・フォント）は変えないでください。</a:t>
            </a: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必要に応じて、文字に色やマーカーをつけることは可とします。</a:t>
            </a:r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レポート様式を１つ</a:t>
            </a:r>
            <a:r>
              <a:rPr lang="ja-JP" altLang="en-US" sz="2000" b="1" u="sng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（スライド１または２）</a:t>
            </a:r>
            <a:r>
              <a:rPr lang="ja-JP" altLang="en-US" sz="20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を選んで、記入してください。</a:t>
            </a:r>
            <a:endParaRPr lang="en-US" altLang="ja-JP" sz="2000" b="1" u="sng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なお、使わなかったスライドは削除してください。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3BAC13-F00F-3981-D367-C9444AC15C0A}"/>
              </a:ext>
            </a:extLst>
          </p:cNvPr>
          <p:cNvSpPr txBox="1"/>
          <p:nvPr/>
        </p:nvSpPr>
        <p:spPr>
          <a:xfrm>
            <a:off x="5217994" y="556338"/>
            <a:ext cx="4300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事業名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8CE1EFC-5837-C674-42D5-558CDF8016EB}"/>
              </a:ext>
            </a:extLst>
          </p:cNvPr>
          <p:cNvSpPr txBox="1"/>
          <p:nvPr/>
        </p:nvSpPr>
        <p:spPr>
          <a:xfrm>
            <a:off x="5217993" y="1296514"/>
            <a:ext cx="4300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団体名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38E1F1-FB25-AA8E-8602-3B268047F24D}"/>
              </a:ext>
            </a:extLst>
          </p:cNvPr>
          <p:cNvSpPr txBox="1"/>
          <p:nvPr/>
        </p:nvSpPr>
        <p:spPr>
          <a:xfrm>
            <a:off x="371474" y="556338"/>
            <a:ext cx="430037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  </a:t>
            </a:r>
          </a:p>
          <a:p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事業内容がわかる写真・イラスト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75968F-8683-6708-C93E-943714A36DF8}"/>
              </a:ext>
            </a:extLst>
          </p:cNvPr>
          <p:cNvSpPr txBox="1"/>
          <p:nvPr/>
        </p:nvSpPr>
        <p:spPr>
          <a:xfrm>
            <a:off x="8557260" y="59828"/>
            <a:ext cx="131064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様  式  ４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60282B2-58F3-3F87-A4D2-AA04F54F1C0D}"/>
              </a:ext>
            </a:extLst>
          </p:cNvPr>
          <p:cNvSpPr txBox="1"/>
          <p:nvPr/>
        </p:nvSpPr>
        <p:spPr>
          <a:xfrm>
            <a:off x="30480" y="36968"/>
            <a:ext cx="530352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【</a:t>
            </a:r>
            <a:r>
              <a:rPr kumimoji="1" lang="ja-JP" altLang="en-US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記載例</a:t>
            </a:r>
            <a:r>
              <a:rPr kumimoji="1" lang="en-US" altLang="ja-JP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】</a:t>
            </a:r>
            <a:r>
              <a:rPr kumimoji="1" lang="ja-JP" altLang="en-US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写真・イラスト提出のレポート</a:t>
            </a:r>
          </a:p>
        </p:txBody>
      </p:sp>
    </p:spTree>
    <p:extLst>
      <p:ext uri="{BB962C8B-B14F-4D97-AF65-F5344CB8AC3E}">
        <p14:creationId xmlns:p14="http://schemas.microsoft.com/office/powerpoint/2010/main" val="836857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331</TotalTime>
  <Words>265</Words>
  <Application>Microsoft Office PowerPoint</Application>
  <PresentationFormat>A4 210 x 297 mm</PresentationFormat>
  <Paragraphs>89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BIZ UDPゴシック</vt:lpstr>
      <vt:lpstr>BIZ UDゴシック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大友 綾乃</dc:creator>
  <cp:lastModifiedBy>八木　拓磨</cp:lastModifiedBy>
  <cp:revision>21</cp:revision>
  <cp:lastPrinted>2023-03-30T03:46:55Z</cp:lastPrinted>
  <dcterms:created xsi:type="dcterms:W3CDTF">2023-03-19T05:42:58Z</dcterms:created>
  <dcterms:modified xsi:type="dcterms:W3CDTF">2023-04-14T02:27:33Z</dcterms:modified>
</cp:coreProperties>
</file>